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70" r:id="rId6"/>
    <p:sldId id="257" r:id="rId7"/>
    <p:sldId id="258" r:id="rId8"/>
    <p:sldId id="260" r:id="rId9"/>
    <p:sldId id="261" r:id="rId10"/>
    <p:sldId id="268" r:id="rId11"/>
    <p:sldId id="259" r:id="rId12"/>
    <p:sldId id="262" r:id="rId13"/>
    <p:sldId id="264" r:id="rId14"/>
    <p:sldId id="263" r:id="rId15"/>
    <p:sldId id="266" r:id="rId16"/>
    <p:sldId id="267" r:id="rId17"/>
    <p:sldId id="269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96"/>
    <a:srgbClr val="658361"/>
    <a:srgbClr val="648463"/>
    <a:srgbClr val="7EB559"/>
    <a:srgbClr val="7C9972"/>
    <a:srgbClr val="DAEAA1"/>
    <a:srgbClr val="B9CD8F"/>
    <a:srgbClr val="AEED63"/>
    <a:srgbClr val="ABCF93"/>
    <a:srgbClr val="B4D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464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243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376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1445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0721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549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6809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02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42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397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38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604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607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715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51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474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617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8F9B7-DEC8-4B24-B784-8BEF05CE4AB3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41E863-4629-4C58-AE48-93CA41B9F0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1051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hrmaster.web.t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4C20FB69-BEEA-DD05-95AD-FABFF60A705E}"/>
              </a:ext>
            </a:extLst>
          </p:cNvPr>
          <p:cNvSpPr/>
          <p:nvPr/>
        </p:nvSpPr>
        <p:spPr>
          <a:xfrm>
            <a:off x="9636662" y="3886187"/>
            <a:ext cx="1795450" cy="13268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DD99450-7C10-611B-33E0-6FCF9FB3831C}"/>
              </a:ext>
            </a:extLst>
          </p:cNvPr>
          <p:cNvSpPr txBox="1"/>
          <p:nvPr/>
        </p:nvSpPr>
        <p:spPr>
          <a:xfrm>
            <a:off x="9808801" y="4038952"/>
            <a:ext cx="1451171" cy="102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8036">
              <a:spcAft>
                <a:spcPts val="600"/>
              </a:spcAft>
            </a:pPr>
            <a:r>
              <a:rPr lang="en-US" sz="1134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Projey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Hazırlayanlar</a:t>
            </a:r>
            <a:endParaRPr lang="en-US" sz="1134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288036">
              <a:spcAft>
                <a:spcPts val="600"/>
              </a:spcAft>
            </a:pPr>
            <a:r>
              <a:rPr lang="en-US" sz="113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Tuba GÜLLÜ</a:t>
            </a:r>
          </a:p>
          <a:p>
            <a:pPr defTabSz="288036">
              <a:spcAft>
                <a:spcPts val="600"/>
              </a:spcAft>
            </a:pPr>
            <a:r>
              <a:rPr lang="en-US" sz="1134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Eren</a:t>
            </a:r>
            <a:r>
              <a:rPr lang="en-US" sz="113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TAŞKIN</a:t>
            </a:r>
          </a:p>
          <a:p>
            <a:pPr defTabSz="288036">
              <a:spcAft>
                <a:spcPts val="600"/>
              </a:spcAft>
            </a:pPr>
            <a:r>
              <a:rPr lang="en-US" sz="1134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Evren</a:t>
            </a:r>
            <a:r>
              <a:rPr lang="en-US" sz="113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YALÇIN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n an orange background&#10;&#10;Description automatically generated">
            <a:extLst>
              <a:ext uri="{FF2B5EF4-FFF2-40B4-BE49-F238E27FC236}">
                <a16:creationId xmlns:a16="http://schemas.microsoft.com/office/drawing/2014/main" id="{96D2EA87-BB8A-14A4-3837-3C10BC0B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82" y="619164"/>
            <a:ext cx="7360825" cy="50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4E7BB-7587-774A-EFDC-045C8BAC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89757"/>
            <a:ext cx="5061419" cy="217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F0F21-1D14-0660-30E8-5343BF85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" y="2341821"/>
            <a:ext cx="5053423" cy="2174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AB5EE-383E-DF36-ED26-05CD78F7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0" y="4593885"/>
            <a:ext cx="5053423" cy="2109623"/>
          </a:xfrm>
          <a:prstGeom prst="rect">
            <a:avLst/>
          </a:prstGeom>
        </p:spPr>
      </p:pic>
      <p:sp>
        <p:nvSpPr>
          <p:cNvPr id="12" name="Dikdörtgen: Köşeleri Yuvarlatılmış 5">
            <a:extLst>
              <a:ext uri="{FF2B5EF4-FFF2-40B4-BE49-F238E27FC236}">
                <a16:creationId xmlns:a16="http://schemas.microsoft.com/office/drawing/2014/main" id="{B16571A5-4C00-0B6D-98F9-30FB07CA7BC2}"/>
              </a:ext>
            </a:extLst>
          </p:cNvPr>
          <p:cNvSpPr/>
          <p:nvPr/>
        </p:nvSpPr>
        <p:spPr>
          <a:xfrm>
            <a:off x="7381335" y="2837360"/>
            <a:ext cx="2418273" cy="8487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7DA02015-A37C-99AD-3A98-89A539E5C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381335" y="3047460"/>
            <a:ext cx="256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Avans,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ekranları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7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648255-4A67-409A-AEAF-A4039F28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11" y="72295"/>
            <a:ext cx="8040222" cy="2953162"/>
          </a:xfrm>
          <a:prstGeom prst="rect">
            <a:avLst/>
          </a:prstGeom>
        </p:spPr>
      </p:pic>
      <p:sp>
        <p:nvSpPr>
          <p:cNvPr id="9" name="Dikdörtgen: Köşeleri Yuvarlatılmış 5">
            <a:extLst>
              <a:ext uri="{FF2B5EF4-FFF2-40B4-BE49-F238E27FC236}">
                <a16:creationId xmlns:a16="http://schemas.microsoft.com/office/drawing/2014/main" id="{A5CFEEA4-CBAC-D20F-686A-18181A46F846}"/>
              </a:ext>
            </a:extLst>
          </p:cNvPr>
          <p:cNvSpPr/>
          <p:nvPr/>
        </p:nvSpPr>
        <p:spPr>
          <a:xfrm>
            <a:off x="2106555" y="3065012"/>
            <a:ext cx="7522697" cy="4373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3E8D9CB6-85A1-5CCE-7AA8-4253385DD4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106557" y="3121223"/>
            <a:ext cx="7522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departmanlar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eklenebilir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düzenlebilir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isimden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eklenemez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43759-01AC-EBB8-A4A4-EBA1AD50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11" y="3598091"/>
            <a:ext cx="8040222" cy="2572109"/>
          </a:xfrm>
          <a:prstGeom prst="rect">
            <a:avLst/>
          </a:prstGeom>
        </p:spPr>
      </p:pic>
      <p:sp>
        <p:nvSpPr>
          <p:cNvPr id="13" name="Dikdörtgen: Köşeleri Yuvarlatılmış 5">
            <a:extLst>
              <a:ext uri="{FF2B5EF4-FFF2-40B4-BE49-F238E27FC236}">
                <a16:creationId xmlns:a16="http://schemas.microsoft.com/office/drawing/2014/main" id="{FF029E04-AC9B-9BF0-A4B9-C29A4F6485A3}"/>
              </a:ext>
            </a:extLst>
          </p:cNvPr>
          <p:cNvSpPr/>
          <p:nvPr/>
        </p:nvSpPr>
        <p:spPr>
          <a:xfrm>
            <a:off x="2629891" y="6265966"/>
            <a:ext cx="6246690" cy="4373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8510E3EB-246B-565C-C126-6ADE53599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629891" y="6322177"/>
            <a:ext cx="635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departmanın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departmanlara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ataması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856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E9B48-680F-A357-0781-8FF488FA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4" y="98494"/>
            <a:ext cx="6597174" cy="2356134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A88DA08C-0A05-1FF1-478B-30F86DB341EB}"/>
              </a:ext>
            </a:extLst>
          </p:cNvPr>
          <p:cNvSpPr/>
          <p:nvPr/>
        </p:nvSpPr>
        <p:spPr>
          <a:xfrm>
            <a:off x="7157048" y="836032"/>
            <a:ext cx="2418273" cy="8487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BCD4B5B7-2625-AD3F-087F-23BE3A8B5B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274986" y="968784"/>
            <a:ext cx="256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Çalışanların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paneli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0FC2E-3445-8CE6-C376-78C9890E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0" y="2732838"/>
            <a:ext cx="5649562" cy="3667962"/>
          </a:xfrm>
          <a:prstGeom prst="rect">
            <a:avLst/>
          </a:prstGeom>
        </p:spPr>
      </p:pic>
      <p:sp>
        <p:nvSpPr>
          <p:cNvPr id="10" name="Dikdörtgen: Köşeleri Yuvarlatılmış 5">
            <a:extLst>
              <a:ext uri="{FF2B5EF4-FFF2-40B4-BE49-F238E27FC236}">
                <a16:creationId xmlns:a16="http://schemas.microsoft.com/office/drawing/2014/main" id="{F4620CCA-E2E7-70CB-8EEF-F7D116AAB3CC}"/>
              </a:ext>
            </a:extLst>
          </p:cNvPr>
          <p:cNvSpPr/>
          <p:nvPr/>
        </p:nvSpPr>
        <p:spPr>
          <a:xfrm>
            <a:off x="7034841" y="3861029"/>
            <a:ext cx="2418273" cy="8487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D0F31494-3FE5-2CAB-B101-DA8C1D86A3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274986" y="4038008"/>
            <a:ext cx="256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paneli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2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C855AAE0-85F9-4E77-6C5D-4C49431A051C}"/>
              </a:ext>
            </a:extLst>
          </p:cNvPr>
          <p:cNvSpPr/>
          <p:nvPr/>
        </p:nvSpPr>
        <p:spPr>
          <a:xfrm>
            <a:off x="656466" y="5060972"/>
            <a:ext cx="10879068" cy="13067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881D2250-025A-F181-CA31-1A4BDEF3F9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26056" y="5160332"/>
            <a:ext cx="106694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yöneticisinin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paneli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Kendisi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Ayrıca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departmanındaki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çalışanların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masraflarını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onaylayabilir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reddebilir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CD58E-1E2C-700E-2945-468ED11A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3" y="206206"/>
            <a:ext cx="1086954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766950-2BB1-F588-0FA1-F28A7640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6" y="153793"/>
            <a:ext cx="10803967" cy="5027279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A9D677D1-0DD6-0E11-37C8-2F2B15F90C6B}"/>
              </a:ext>
            </a:extLst>
          </p:cNvPr>
          <p:cNvSpPr/>
          <p:nvPr/>
        </p:nvSpPr>
        <p:spPr>
          <a:xfrm>
            <a:off x="656466" y="5060972"/>
            <a:ext cx="10879068" cy="13067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F6385D8D-7675-67A0-09F8-716B575A7A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1280" y="5181072"/>
            <a:ext cx="106694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paneli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Kendisi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Bilgilerini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güncelleyebilir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90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 2">
            <a:extLst>
              <a:ext uri="{FF2B5EF4-FFF2-40B4-BE49-F238E27FC236}">
                <a16:creationId xmlns:a16="http://schemas.microsoft.com/office/drawing/2014/main" id="{5893AF1F-B82D-CEB4-902A-C7BF6DAFF83A}"/>
              </a:ext>
            </a:extLst>
          </p:cNvPr>
          <p:cNvGrpSpPr/>
          <p:nvPr/>
        </p:nvGrpSpPr>
        <p:grpSpPr>
          <a:xfrm>
            <a:off x="8196263" y="1206254"/>
            <a:ext cx="2948334" cy="984855"/>
            <a:chOff x="590550" y="2914650"/>
            <a:chExt cx="2948335" cy="1623210"/>
          </a:xfrm>
          <a:solidFill>
            <a:srgbClr val="FFC000"/>
          </a:solidFill>
        </p:grpSpPr>
        <p:sp>
          <p:nvSpPr>
            <p:cNvPr id="4" name="Dikdörtgen: Köşeleri Yuvarlatılmış 3">
              <a:extLst>
                <a:ext uri="{FF2B5EF4-FFF2-40B4-BE49-F238E27FC236}">
                  <a16:creationId xmlns:a16="http://schemas.microsoft.com/office/drawing/2014/main" id="{1F04304C-6544-1C6A-2A7D-30DF403F7618}"/>
                </a:ext>
              </a:extLst>
            </p:cNvPr>
            <p:cNvSpPr/>
            <p:nvPr/>
          </p:nvSpPr>
          <p:spPr>
            <a:xfrm>
              <a:off x="590550" y="2914650"/>
              <a:ext cx="2948335" cy="16232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" name="Metin kutusu 1">
              <a:extLst>
                <a:ext uri="{FF2B5EF4-FFF2-40B4-BE49-F238E27FC236}">
                  <a16:creationId xmlns:a16="http://schemas.microsoft.com/office/drawing/2014/main" id="{96BEEBA8-237B-CA79-7B7B-916ACA12F7E4}"/>
                </a:ext>
              </a:extLst>
            </p:cNvPr>
            <p:cNvSpPr txBox="1"/>
            <p:nvPr/>
          </p:nvSpPr>
          <p:spPr>
            <a:xfrm>
              <a:off x="684273" y="3075057"/>
              <a:ext cx="2743201" cy="11667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chemeClr val="bg1"/>
                  </a:solidFill>
                </a:rPr>
                <a:t>Teşekkürler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 descr="A logo on an orange background&#10;&#10;Description automatically generated">
            <a:extLst>
              <a:ext uri="{FF2B5EF4-FFF2-40B4-BE49-F238E27FC236}">
                <a16:creationId xmlns:a16="http://schemas.microsoft.com/office/drawing/2014/main" id="{781E83F1-B919-6D19-5C14-41CA89E4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206254"/>
            <a:ext cx="5992061" cy="4077269"/>
          </a:xfrm>
          <a:prstGeom prst="rect">
            <a:avLst/>
          </a:prstGeom>
        </p:spPr>
      </p:pic>
      <p:sp>
        <p:nvSpPr>
          <p:cNvPr id="11" name="Dikdörtgen: Köşeleri Yuvarlatılmış 5">
            <a:extLst>
              <a:ext uri="{FF2B5EF4-FFF2-40B4-BE49-F238E27FC236}">
                <a16:creationId xmlns:a16="http://schemas.microsoft.com/office/drawing/2014/main" id="{FDA50DBC-5BE6-3E5E-F069-20D7F357CB0D}"/>
              </a:ext>
            </a:extLst>
          </p:cNvPr>
          <p:cNvSpPr/>
          <p:nvPr/>
        </p:nvSpPr>
        <p:spPr>
          <a:xfrm>
            <a:off x="8496310" y="3251381"/>
            <a:ext cx="2214991" cy="141551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8">
            <a:extLst>
              <a:ext uri="{FF2B5EF4-FFF2-40B4-BE49-F238E27FC236}">
                <a16:creationId xmlns:a16="http://schemas.microsoft.com/office/drawing/2014/main" id="{795F0CA1-37BC-4BA0-D7FC-8BB905DC1F11}"/>
              </a:ext>
            </a:extLst>
          </p:cNvPr>
          <p:cNvSpPr txBox="1"/>
          <p:nvPr/>
        </p:nvSpPr>
        <p:spPr>
          <a:xfrm>
            <a:off x="8815826" y="3448200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Tuba GÜLLÜ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TAŞKIN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Evren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YALÇIN</a:t>
            </a:r>
          </a:p>
        </p:txBody>
      </p:sp>
    </p:spTree>
    <p:extLst>
      <p:ext uri="{BB962C8B-B14F-4D97-AF65-F5344CB8AC3E}">
        <p14:creationId xmlns:p14="http://schemas.microsoft.com/office/powerpoint/2010/main" val="106854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4C20FB69-BEEA-DD05-95AD-FABFF60A705E}"/>
              </a:ext>
            </a:extLst>
          </p:cNvPr>
          <p:cNvSpPr/>
          <p:nvPr/>
        </p:nvSpPr>
        <p:spPr>
          <a:xfrm>
            <a:off x="8229600" y="4576300"/>
            <a:ext cx="3021357" cy="69443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DD99450-7C10-611B-33E0-6FCF9FB3831C}"/>
              </a:ext>
            </a:extLst>
          </p:cNvPr>
          <p:cNvSpPr txBox="1"/>
          <p:nvPr/>
        </p:nvSpPr>
        <p:spPr>
          <a:xfrm>
            <a:off x="8462514" y="4729065"/>
            <a:ext cx="2616304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8036">
              <a:spcAft>
                <a:spcPts val="600"/>
              </a:spcAft>
            </a:pP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Anasayfada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paketler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alma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platformu</a:t>
            </a:r>
            <a:r>
              <a:rPr lang="en-US" sz="113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34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bulunuyor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343D9-990C-6CDE-9C35-F10BCC91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7" y="452139"/>
            <a:ext cx="6818575" cy="3127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197C-6780-CD26-5C8B-35C7B151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4038952"/>
            <a:ext cx="7082287" cy="185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72845-4F1C-C431-29BF-CE8E0062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686" y="452139"/>
            <a:ext cx="5070707" cy="31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2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: Köşeleri Yuvarlatılmış 5">
            <a:extLst>
              <a:ext uri="{FF2B5EF4-FFF2-40B4-BE49-F238E27FC236}">
                <a16:creationId xmlns:a16="http://schemas.microsoft.com/office/drawing/2014/main" id="{9E60D728-5294-75D1-61FD-37A7345B168C}"/>
              </a:ext>
            </a:extLst>
          </p:cNvPr>
          <p:cNvSpPr/>
          <p:nvPr/>
        </p:nvSpPr>
        <p:spPr>
          <a:xfrm>
            <a:off x="6415508" y="587978"/>
            <a:ext cx="3097274" cy="291683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039F02F3-FE28-68A8-9E27-396635A7EA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15508" y="721699"/>
            <a:ext cx="320000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HRMaster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şirketlerin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işlemlerini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kolay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yönetmesini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platformudur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Dört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rolde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sisteme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giriş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yapılabilmektedir</a:t>
            </a: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1)Admin</a:t>
            </a:r>
          </a:p>
          <a:p>
            <a:pPr defTabSz="521208">
              <a:spcAft>
                <a:spcPts val="600"/>
              </a:spcAft>
            </a:pP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2)Company Manager</a:t>
            </a:r>
          </a:p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Manager</a:t>
            </a:r>
          </a:p>
          <a:p>
            <a:pPr defTabSz="521208">
              <a:spcAft>
                <a:spcPts val="600"/>
              </a:spcAft>
            </a:pPr>
            <a:r>
              <a:rPr lang="en-US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4)Employee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8ECFA-7040-97DF-806D-00A9383F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93" y="323273"/>
            <a:ext cx="3786401" cy="57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: Köşeleri Yuvarlatılmış 5">
            <a:extLst>
              <a:ext uri="{FF2B5EF4-FFF2-40B4-BE49-F238E27FC236}">
                <a16:creationId xmlns:a16="http://schemas.microsoft.com/office/drawing/2014/main" id="{6D6F888F-236F-7A0D-3FEC-E23C399F6389}"/>
              </a:ext>
            </a:extLst>
          </p:cNvPr>
          <p:cNvSpPr/>
          <p:nvPr/>
        </p:nvSpPr>
        <p:spPr>
          <a:xfrm>
            <a:off x="3069543" y="5061526"/>
            <a:ext cx="6229076" cy="172746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FF49B700-94BE-5129-1C98-C652F5BB3B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238198" y="5144853"/>
            <a:ext cx="6060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giriş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yapıldığında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yaratabilirsiniz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ayarlanmıştır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isteyenlerin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mesajlarina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cevap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olursa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ekstra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yaratmanız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sidebar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bulunmaktadır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4E066-D460-C9AE-7329-9B6BA763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-112415"/>
            <a:ext cx="11027434" cy="5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9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58751B-EF81-D318-1023-12AC6052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428043"/>
            <a:ext cx="11157527" cy="2665320"/>
          </a:xfrm>
          <a:prstGeom prst="rect">
            <a:avLst/>
          </a:prstGeom>
        </p:spPr>
      </p:pic>
      <p:sp>
        <p:nvSpPr>
          <p:cNvPr id="10" name="Dikdörtgen: Köşeleri Yuvarlatılmış 5">
            <a:extLst>
              <a:ext uri="{FF2B5EF4-FFF2-40B4-BE49-F238E27FC236}">
                <a16:creationId xmlns:a16="http://schemas.microsoft.com/office/drawing/2014/main" id="{AFED3A4E-4F55-2715-2835-5CC319D05043}"/>
              </a:ext>
            </a:extLst>
          </p:cNvPr>
          <p:cNvSpPr/>
          <p:nvPr/>
        </p:nvSpPr>
        <p:spPr>
          <a:xfrm>
            <a:off x="2653907" y="3429000"/>
            <a:ext cx="6229076" cy="914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DAE54DA1-ACC3-9450-249C-D875CC1C18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822562" y="3512327"/>
            <a:ext cx="6060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şirketleri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listeleyebilir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istediklerinizin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aktiflik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durumunu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sonlandırabilirsiniz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Aktifliği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sonlanan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şirketlerin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personelleri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giriş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yapamayacaktır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35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FEC5A-D77A-EB60-A82F-3C84C2A1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2" y="121204"/>
            <a:ext cx="10909451" cy="3543041"/>
          </a:xfrm>
          <a:prstGeom prst="rect">
            <a:avLst/>
          </a:prstGeom>
        </p:spPr>
      </p:pic>
      <p:sp>
        <p:nvSpPr>
          <p:cNvPr id="9" name="Dikdörtgen: Köşeleri Yuvarlatılmış 5">
            <a:extLst>
              <a:ext uri="{FF2B5EF4-FFF2-40B4-BE49-F238E27FC236}">
                <a16:creationId xmlns:a16="http://schemas.microsoft.com/office/drawing/2014/main" id="{2BA66D0A-1522-E363-C7DA-4EACA89903B5}"/>
              </a:ext>
            </a:extLst>
          </p:cNvPr>
          <p:cNvSpPr/>
          <p:nvPr/>
        </p:nvSpPr>
        <p:spPr>
          <a:xfrm>
            <a:off x="3314078" y="3736067"/>
            <a:ext cx="5563843" cy="5857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E1ED648F-515B-B468-1C22-D0569BAB0F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456853" y="3875062"/>
            <a:ext cx="606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yöneticilerini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listeleyebilir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düzenleme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yapabilirsiniz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283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56556-21DE-F700-67B7-7A840442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238481"/>
            <a:ext cx="7125054" cy="6381037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1F08BA35-EA47-E7C2-EB81-A83FF9E8E0B2}"/>
              </a:ext>
            </a:extLst>
          </p:cNvPr>
          <p:cNvSpPr/>
          <p:nvPr/>
        </p:nvSpPr>
        <p:spPr>
          <a:xfrm>
            <a:off x="7656377" y="175823"/>
            <a:ext cx="4152784" cy="325317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4B98E492-6F5D-36BD-4910-0384ECB83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56377" y="310552"/>
            <a:ext cx="4290525" cy="320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Sisteme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girilen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her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kullanıcı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için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mail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adresi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ad.soyad@şirketismi.com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şeklinde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otomatik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olarak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üretilir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Manuel mail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adresi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oluşturmak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için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aşağıdaki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Auto Email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butonu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kapatılır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Mail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adresine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ilk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giriş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bilgileri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şifre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random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olarak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info@hrmaster.web.tr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adresinden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gönderilir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Kullanıcının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ilk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logininde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şifresini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değiştirmesi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istenir</a:t>
            </a:r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Bu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aşama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google reCAPTCHA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ile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güçlendirilmiştir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FFBD9-A8C9-F0BB-4245-7C17E349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107" y="3563729"/>
            <a:ext cx="3212618" cy="29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31D88E-0B48-309D-1006-512420C8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2" y="237262"/>
            <a:ext cx="9005455" cy="5047687"/>
          </a:xfrm>
          <a:prstGeom prst="rect">
            <a:avLst/>
          </a:prstGeom>
        </p:spPr>
      </p:pic>
      <p:sp>
        <p:nvSpPr>
          <p:cNvPr id="9" name="Dikdörtgen: Köşeleri Yuvarlatılmış 5">
            <a:extLst>
              <a:ext uri="{FF2B5EF4-FFF2-40B4-BE49-F238E27FC236}">
                <a16:creationId xmlns:a16="http://schemas.microsoft.com/office/drawing/2014/main" id="{339C13ED-035A-11DC-D081-C80C86269ACB}"/>
              </a:ext>
            </a:extLst>
          </p:cNvPr>
          <p:cNvSpPr/>
          <p:nvPr/>
        </p:nvSpPr>
        <p:spPr>
          <a:xfrm>
            <a:off x="3363570" y="5284949"/>
            <a:ext cx="5668057" cy="1245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605639E5-50F7-4FF7-62F4-98ECB32B3B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544880" y="5284949"/>
            <a:ext cx="53054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Günün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ekonomik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şartlarına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istediğiniz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sayısında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fiyatta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paketler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belirleyebilirsiniz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sahipleri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kullandıkları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sınırına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ulaştıklarında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ekleyemeyecek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alacaklardır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İstediğiniz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aktifliğini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sonlandırabilirsiniz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0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38B50F-AE3A-2397-7184-71C1573B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" y="139414"/>
            <a:ext cx="11979564" cy="4572844"/>
          </a:xfrm>
          <a:prstGeom prst="rect">
            <a:avLst/>
          </a:prstGeom>
        </p:spPr>
      </p:pic>
      <p:sp>
        <p:nvSpPr>
          <p:cNvPr id="8" name="Dikdörtgen: Köşeleri Yuvarlatılmış 5">
            <a:extLst>
              <a:ext uri="{FF2B5EF4-FFF2-40B4-BE49-F238E27FC236}">
                <a16:creationId xmlns:a16="http://schemas.microsoft.com/office/drawing/2014/main" id="{53124FBF-AFC0-3473-4CED-745F69F2FE70}"/>
              </a:ext>
            </a:extLst>
          </p:cNvPr>
          <p:cNvSpPr/>
          <p:nvPr/>
        </p:nvSpPr>
        <p:spPr>
          <a:xfrm>
            <a:off x="106218" y="4795982"/>
            <a:ext cx="11979563" cy="1614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2" descr="Lokma Sayar Nedir?&#10;&#10;Yediğiniz öğünleri ve güncel kütlenizi hafızasında tutarak sizlerin en iyi formda kalması için yol gösterici kalori takip programıdır.&#10;&#10;">
            <a:extLst>
              <a:ext uri="{FF2B5EF4-FFF2-40B4-BE49-F238E27FC236}">
                <a16:creationId xmlns:a16="http://schemas.microsoft.com/office/drawing/2014/main" id="{0CE7152C-7C09-3EDD-4B7F-6C45308A71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4873" y="4879310"/>
            <a:ext cx="128088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sahibi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yöneticisi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Şirketi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hakkında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güncellemeleri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yapabilir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Yapılarındaki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organizasyona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ekleyebilir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521208"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Ayrıca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yöneticileri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çalışanlardan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taleplerine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cevap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verebilir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716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E6EA59BE2474A9BD7597C47642D61" ma:contentTypeVersion="3" ma:contentTypeDescription="Create a new document." ma:contentTypeScope="" ma:versionID="c2c288eee3127d2e55bce42a58358a52">
  <xsd:schema xmlns:xsd="http://www.w3.org/2001/XMLSchema" xmlns:xs="http://www.w3.org/2001/XMLSchema" xmlns:p="http://schemas.microsoft.com/office/2006/metadata/properties" xmlns:ns2="54dcef9f-ad3d-4635-8554-bf2bfede1356" targetNamespace="http://schemas.microsoft.com/office/2006/metadata/properties" ma:root="true" ma:fieldsID="46ee1e9ba9abc51c0cd90b8056507178" ns2:_="">
    <xsd:import namespace="54dcef9f-ad3d-4635-8554-bf2bfede1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cef9f-ad3d-4635-8554-bf2bfede1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C9C8F-AF4C-43D5-8B2E-8B6D39C236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6A630DF-F73A-4BD0-87EE-366F37E18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53B1CA-651B-4595-901E-C675CE957B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dcef9f-ad3d-4635-8554-bf2bfede1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368</TotalTime>
  <Words>337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Cem ŞENER</dc:creator>
  <cp:lastModifiedBy>EVREN YALÇIN</cp:lastModifiedBy>
  <cp:revision>11</cp:revision>
  <dcterms:created xsi:type="dcterms:W3CDTF">2023-07-06T09:06:31Z</dcterms:created>
  <dcterms:modified xsi:type="dcterms:W3CDTF">2023-10-04T18:09:45Z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0x0101008CCE6EA59BE2474A9BD7597C47642D61</vt:lpwstr>
  </property>
</Properties>
</file>